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8"/>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322" r:id="rId19"/>
    <p:sldId id="389" r:id="rId20"/>
    <p:sldId id="329" r:id="rId21"/>
    <p:sldId id="330" r:id="rId22"/>
    <p:sldId id="397" r:id="rId23"/>
    <p:sldId id="400" r:id="rId24"/>
    <p:sldId id="399" r:id="rId25"/>
    <p:sldId id="392" r:id="rId26"/>
    <p:sldId id="387" r:id="rId27"/>
    <p:sldId id="383" r:id="rId28"/>
    <p:sldId id="384" r:id="rId29"/>
    <p:sldId id="385" r:id="rId30"/>
    <p:sldId id="386" r:id="rId31"/>
    <p:sldId id="401" r:id="rId32"/>
    <p:sldId id="396" r:id="rId33"/>
    <p:sldId id="357" r:id="rId34"/>
    <p:sldId id="390" r:id="rId35"/>
    <p:sldId id="361" r:id="rId36"/>
    <p:sldId id="362" r:id="rId37"/>
    <p:sldId id="367" r:id="rId38"/>
    <p:sldId id="368" r:id="rId39"/>
    <p:sldId id="369" r:id="rId40"/>
    <p:sldId id="370" r:id="rId41"/>
    <p:sldId id="391" r:id="rId42"/>
    <p:sldId id="371" r:id="rId43"/>
    <p:sldId id="339" r:id="rId44"/>
    <p:sldId id="395" r:id="rId45"/>
    <p:sldId id="403" r:id="rId46"/>
    <p:sldId id="382" r:id="rId47"/>
    <p:sldId id="338" r:id="rId48"/>
    <p:sldId id="372" r:id="rId49"/>
    <p:sldId id="373" r:id="rId50"/>
    <p:sldId id="381" r:id="rId51"/>
    <p:sldId id="375" r:id="rId52"/>
    <p:sldId id="376" r:id="rId53"/>
    <p:sldId id="377" r:id="rId54"/>
    <p:sldId id="378" r:id="rId55"/>
    <p:sldId id="379" r:id="rId56"/>
    <p:sldId id="380" r:id="rId57"/>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322"/>
          </p14:sldIdLst>
        </p14:section>
        <p14:section name="Discovery" id="{1BCB46F3-E96D-4244-82CF-1AFAB190299A}">
          <p14:sldIdLst>
            <p14:sldId id="389"/>
            <p14:sldId id="329"/>
            <p14:sldId id="330"/>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3"/>
    <p:restoredTop sz="78524" autoAdjust="0"/>
  </p:normalViewPr>
  <p:slideViewPr>
    <p:cSldViewPr snapToGrid="0" snapToObjects="1">
      <p:cViewPr varScale="1">
        <p:scale>
          <a:sx n="98" d="100"/>
          <a:sy n="98" d="100"/>
        </p:scale>
        <p:origin x="90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4/26/18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92622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24</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25</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39</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41</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42</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46</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47</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48</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52</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55</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74"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4/26/18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4/26/18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26.04.18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4/26/18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4/26/18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4/26/18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50"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4/26/18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7" Type="http://schemas.openxmlformats.org/officeDocument/2006/relationships/image" Target="../media/image36.gif"/><Relationship Id="rId2" Type="http://schemas.openxmlformats.org/officeDocument/2006/relationships/notesSlide" Target="../notesSlides/notesSlide18.xml"/><Relationship Id="rId16" Type="http://schemas.openxmlformats.org/officeDocument/2006/relationships/image" Target="../media/image45.pn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3" Type="http://schemas.openxmlformats.org/officeDocument/2006/relationships/image" Target="../media/image32.jp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jp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35.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53.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0.png"/><Relationship Id="rId4" Type="http://schemas.openxmlformats.org/officeDocument/2006/relationships/hyperlink" Target="http://cds-hooks.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7.xml"/><Relationship Id="rId1" Type="http://schemas.openxmlformats.org/officeDocument/2006/relationships/slideLayout" Target="../slideLayouts/slideLayout55.xml"/><Relationship Id="rId5" Type="http://schemas.openxmlformats.org/officeDocument/2006/relationships/image" Target="../media/image95.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6.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tiff"/><Relationship Id="rId1" Type="http://schemas.openxmlformats.org/officeDocument/2006/relationships/slideLayout" Target="../slideLayouts/slideLayout18.xml"/><Relationship Id="rId4" Type="http://schemas.openxmlformats.org/officeDocument/2006/relationships/image" Target="../media/image101.emf"/></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12.xml"/><Relationship Id="rId6" Type="http://schemas.openxmlformats.org/officeDocument/2006/relationships/image" Target="../media/image111.jpeg"/><Relationship Id="rId5" Type="http://schemas.openxmlformats.org/officeDocument/2006/relationships/image" Target="../media/image110.emf"/><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April 26,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Tree>
    <p:extLst>
      <p:ext uri="{BB962C8B-B14F-4D97-AF65-F5344CB8AC3E}">
        <p14:creationId xmlns:p14="http://schemas.microsoft.com/office/powerpoint/2010/main" val="16635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(ACR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13"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HCTZ as first-line</a:t>
            </a:r>
          </a:p>
        </p:txBody>
      </p:sp>
      <p:sp>
        <p:nvSpPr>
          <p:cNvPr id="49" name="Rounded Rectangle 48"/>
          <p:cNvSpPr/>
          <p:nvPr/>
        </p:nvSpPr>
        <p:spPr>
          <a:xfrm>
            <a:off x="894249" y="4906227"/>
            <a:ext cx="1652403" cy="294424"/>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rPr>
              <a:t>Switch to HCTZ</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TotalTime>
  <Words>2547</Words>
  <Application>Microsoft Macintosh PowerPoint</Application>
  <PresentationFormat>Widescreen</PresentationFormat>
  <Paragraphs>502</Paragraphs>
  <Slides>55</Slides>
  <Notes>29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9" baseType="lpstr">
      <vt:lpstr>ＭＳ Ｐゴシック</vt:lpstr>
      <vt:lpstr>ＭＳ Ｐゴシック</vt:lpstr>
      <vt:lpstr>ヒラギノ角ゴ ProN W3</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363</cp:revision>
  <cp:lastPrinted>2016-11-14T17:42:56Z</cp:lastPrinted>
  <dcterms:created xsi:type="dcterms:W3CDTF">2016-10-20T03:15:38Z</dcterms:created>
  <dcterms:modified xsi:type="dcterms:W3CDTF">2018-04-26T18:04:03Z</dcterms:modified>
</cp:coreProperties>
</file>